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63" r:id="rId5"/>
    <p:sldId id="268" r:id="rId6"/>
    <p:sldId id="265" r:id="rId7"/>
    <p:sldId id="267" r:id="rId8"/>
    <p:sldId id="266" r:id="rId9"/>
    <p:sldId id="270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5"/>
  </p:normalViewPr>
  <p:slideViewPr>
    <p:cSldViewPr snapToGrid="0" snapToObjects="1">
      <p:cViewPr varScale="1">
        <p:scale>
          <a:sx n="90" d="100"/>
          <a:sy n="90" d="100"/>
        </p:scale>
        <p:origin x="232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E4AD7-B9D9-6F4B-8067-955A160E6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3BAF7F-FEE3-9E40-A469-0450C7C43F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85618-837B-AF43-AC36-8167B1313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2CE73-2FE1-3745-8CF6-D438AE225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60FAB-6CF2-7D4A-B483-ECD596975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989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C7D5B-9DF8-314F-A3A6-03B9034D4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6BFA81-ECAE-3B4A-B811-E85A8BE18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F2E22-9318-B74D-878D-320949CCF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4B9E9-5427-7A4A-BE4A-01FFC2FF6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F3E53-1449-E84F-8EF4-1C46B1FDB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72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2081FA-9CC9-9442-BE1C-39B0FCBCE2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4EF8B0-49A3-CC4A-97AD-51FE75574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EDC36-D7F6-0C41-AFB8-B6937BDBD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BC2EE-E0A4-EA47-B641-DD802205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12536-8322-F34E-A835-5C792C2A4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176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6F99D-F5FB-BB4E-B2F1-ECB16B3A1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B2A2F-97A9-4647-B6EF-E50FF639B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06A77-D7F0-5A4A-82F9-17F8EADF1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6012E-AD4E-4B4F-96F2-964EF73EA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28418-5475-7042-9B8B-9D8EF7143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73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E0AE7-3037-2F49-BD0A-8494AF906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D79BC-C8B0-6048-AEC4-0DF7E640C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0E391-F67A-6E4C-A08C-C542AB1EE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8AF97-67C6-1C4A-A7AE-FAFAE83CF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A69B2-A486-AB4A-9233-CA6CFEBDD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40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BE4CE-E15E-9945-85E7-C15D0D493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9D34D-3000-4445-9E9A-38974047EC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83A03E-343E-BD4E-9B15-732E16D3E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F9F45-F066-404D-943A-A4E0A8DAB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FA992-3A24-2D49-B081-F0CE124D0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02639-E898-0B4A-8DF3-D5A2206A2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44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F6AB-4E4F-C445-8D6E-D53CD115F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EA3EFA-7B86-264E-A7E5-7E5DCF106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C01D0-46C4-574F-9FB0-FB64CA355B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2992C8-08C2-704B-AAE5-2ED4EB51DB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A1B367-05F8-9C45-9FE7-AFAB0321B2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4EEA74-15A2-F046-8867-72D44EF1A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7454E-463D-5E44-92F0-139F4D01C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67F6FC-934A-A949-9BEA-28EAA159B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56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CB507-2FA0-2843-833E-2E7E5EDEC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C00F4B-DFC0-D84D-BE84-DB460F2DB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C7E457-561A-1646-96EC-53C58DDAA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9826C1-5C25-1C45-88E0-28ABBBA2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61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9D36DF-95DE-8442-BCDA-FD8660A9E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F65A57-C467-2944-9811-C03D3BC7A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F032F-3152-1C46-BEAE-033206466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64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525BA-0254-A64E-8A81-553D37836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1BAA3-02A4-9A45-AA17-5C9A9AEA8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62AF0C-1D30-5C42-AD60-FD878D865E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09B82D-423F-1F4D-A231-1497F1288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A1B22-4527-2640-BCEF-833460081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E9B3E-B0AB-A841-A413-3F8C1919D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83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A32BA-FFFC-624C-9943-0B82889A3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D3A79C-16DA-BB4A-8FE3-8250FAF76D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266140-D41E-054B-80E7-DB6609EE5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2D939-F8DA-0C4A-8BF4-C80B57D9F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483FE-7894-EC46-B110-277343A00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9FEEFA-CF93-2D45-B7DE-1339FDDC4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41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3BAD9C-5584-3E45-AA82-10EF3A716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A6FB5F-05E1-0049-82C5-800948B9D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0E960-8281-6A47-B648-4FB426E9AF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81769-B58D-F64F-8A69-E5339A3D7D59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FB74B-FD5B-8F4B-A2D9-EA06C5B7B4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07DEB-2BFF-2146-8ED8-533A3A2EDA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B6F6F-59B3-7A41-B772-36D35A620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31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D5AFC-2FB1-0A4C-8692-3AA23A627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4375"/>
            <a:ext cx="10515600" cy="2264569"/>
          </a:xfrm>
        </p:spPr>
        <p:txBody>
          <a:bodyPr>
            <a:normAutofit/>
          </a:bodyPr>
          <a:lstStyle/>
          <a:p>
            <a:r>
              <a:rPr lang="en-US" dirty="0"/>
              <a:t>How to make</a:t>
            </a:r>
            <a:br>
              <a:rPr lang="en-US" dirty="0"/>
            </a:br>
            <a:r>
              <a:rPr lang="en-US" dirty="0"/>
              <a:t>Reusable Code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7A78E2-5A63-0949-9930-2D302015114B}"/>
              </a:ext>
            </a:extLst>
          </p:cNvPr>
          <p:cNvGrpSpPr/>
          <p:nvPr/>
        </p:nvGrpSpPr>
        <p:grpSpPr>
          <a:xfrm>
            <a:off x="838200" y="3236119"/>
            <a:ext cx="6858000" cy="2343150"/>
            <a:chOff x="3686175" y="-660400"/>
            <a:chExt cx="6858000" cy="234315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F5FD151-9200-2049-B364-E4D0A8150E11}"/>
                </a:ext>
              </a:extLst>
            </p:cNvPr>
            <p:cNvSpPr/>
            <p:nvPr/>
          </p:nvSpPr>
          <p:spPr>
            <a:xfrm>
              <a:off x="3686175" y="-660400"/>
              <a:ext cx="2838450" cy="1099622"/>
            </a:xfrm>
            <a:prstGeom prst="rect">
              <a:avLst/>
            </a:prstGeom>
            <a:solidFill>
              <a:schemeClr val="tx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sz="6000" dirty="0">
                  <a:latin typeface="Apple Braille" pitchFamily="2" charset="0"/>
                  <a:ea typeface="Tahoma" panose="020B0604030504040204" pitchFamily="34" charset="0"/>
                  <a:cs typeface="Tahoma" panose="020B0604030504040204" pitchFamily="34" charset="0"/>
                </a:rPr>
                <a:t>KINH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B21D4D-E760-1D46-9D87-F17E36F3332F}"/>
                </a:ext>
              </a:extLst>
            </p:cNvPr>
            <p:cNvSpPr/>
            <p:nvPr/>
          </p:nvSpPr>
          <p:spPr>
            <a:xfrm>
              <a:off x="6524625" y="-660400"/>
              <a:ext cx="4019550" cy="10996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r>
                <a:rPr lang="en-US" sz="6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pple Braille" pitchFamily="2" charset="0"/>
                  <a:ea typeface="Tahoma" panose="020B0604030504040204" pitchFamily="34" charset="0"/>
                  <a:cs typeface="Tahoma" panose="020B0604030504040204" pitchFamily="34" charset="0"/>
                </a:rPr>
                <a:t>NGHIỆM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4689924-9F5C-3C4E-8B2A-2AD70829F068}"/>
                </a:ext>
              </a:extLst>
            </p:cNvPr>
            <p:cNvSpPr/>
            <p:nvPr/>
          </p:nvSpPr>
          <p:spPr>
            <a:xfrm>
              <a:off x="3686175" y="439222"/>
              <a:ext cx="2838450" cy="1243528"/>
            </a:xfrm>
            <a:prstGeom prst="rect">
              <a:avLst/>
            </a:prstGeom>
            <a:solidFill>
              <a:schemeClr val="tx2">
                <a:lumMod val="75000"/>
                <a:alpha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/>
              <a:r>
                <a:rPr lang="en-US" dirty="0" err="1">
                  <a:solidFill>
                    <a:schemeClr val="bg1"/>
                  </a:solidFill>
                </a:rPr>
                <a:t>Trải</a:t>
              </a:r>
              <a:r>
                <a:rPr lang="en-US" dirty="0">
                  <a:solidFill>
                    <a:schemeClr val="bg1"/>
                  </a:solidFill>
                </a:rPr>
                <a:t> qua </a:t>
              </a:r>
              <a:r>
                <a:rPr lang="en-US" dirty="0" err="1">
                  <a:solidFill>
                    <a:schemeClr val="bg1"/>
                  </a:solidFill>
                </a:rPr>
                <a:t>khó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r>
                <a:rPr lang="en-US" dirty="0" err="1">
                  <a:solidFill>
                    <a:schemeClr val="bg1"/>
                  </a:solidFill>
                </a:rPr>
                <a:t>khăn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0A2D03-6672-2C47-8194-04FF5D786E96}"/>
                </a:ext>
              </a:extLst>
            </p:cNvPr>
            <p:cNvSpPr/>
            <p:nvPr/>
          </p:nvSpPr>
          <p:spPr>
            <a:xfrm>
              <a:off x="6524625" y="439222"/>
              <a:ext cx="4019550" cy="124352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Đúc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kết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phương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pháp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:</a:t>
              </a:r>
            </a:p>
            <a:p>
              <a:pPr marL="285750" indent="-285750">
                <a:buFontTx/>
                <a:buChar char="-"/>
              </a:pP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Giải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quyết</a:t>
              </a:r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 marL="285750" indent="-285750">
                <a:buFontTx/>
                <a:buChar char="-"/>
              </a:pP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Phòng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tránh</a:t>
              </a:r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7321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138F56-A354-3048-AE59-FA3291093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Dependency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lệ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9E4E3-A798-5C45-9C11-D7D66443D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Reusable Package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Dependency </a:t>
            </a:r>
            <a:r>
              <a:rPr lang="en-US" b="1" dirty="0"/>
              <a:t>Non-Reusable Package</a:t>
            </a:r>
          </a:p>
          <a:p>
            <a:r>
              <a:rPr lang="en-US" dirty="0"/>
              <a:t>VD: </a:t>
            </a:r>
          </a:p>
          <a:p>
            <a:pPr lvl="1"/>
            <a:r>
              <a:rPr lang="en-US" dirty="0"/>
              <a:t>Code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SubView</a:t>
            </a:r>
            <a:r>
              <a:rPr lang="en-US" dirty="0"/>
              <a:t> package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import, using code </a:t>
            </a:r>
            <a:r>
              <a:rPr lang="en-US" dirty="0" err="1"/>
              <a:t>trong</a:t>
            </a:r>
            <a:r>
              <a:rPr lang="en-US" dirty="0"/>
              <a:t> Screen Package.</a:t>
            </a:r>
          </a:p>
          <a:p>
            <a:pPr lvl="1"/>
            <a:r>
              <a:rPr lang="en-US" dirty="0"/>
              <a:t>Code </a:t>
            </a:r>
            <a:r>
              <a:rPr lang="en-US" dirty="0" err="1"/>
              <a:t>trong</a:t>
            </a:r>
            <a:r>
              <a:rPr lang="en-US" dirty="0"/>
              <a:t> Model package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import, using code </a:t>
            </a:r>
            <a:r>
              <a:rPr lang="en-US" dirty="0" err="1"/>
              <a:t>trong</a:t>
            </a:r>
            <a:r>
              <a:rPr lang="en-US" dirty="0"/>
              <a:t> Screen Package.</a:t>
            </a:r>
          </a:p>
          <a:p>
            <a:pPr lvl="1"/>
            <a:r>
              <a:rPr lang="en-US" dirty="0"/>
              <a:t>Code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SubView</a:t>
            </a:r>
            <a:r>
              <a:rPr lang="en-US" dirty="0"/>
              <a:t> package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import, using code </a:t>
            </a:r>
            <a:r>
              <a:rPr lang="en-US" dirty="0" err="1"/>
              <a:t>trong</a:t>
            </a:r>
            <a:r>
              <a:rPr lang="en-US" dirty="0"/>
              <a:t> Model Package (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ngược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42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3193E-1DB1-9E4C-B9E2-9CECD0E72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….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AC0985-456C-9C47-BF84-FDC7100099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A52058-9C31-9649-91D7-8CA14B98143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39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ADB846-905B-3F40-A790-287E61A65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code </a:t>
            </a:r>
            <a:r>
              <a:rPr lang="en-US" dirty="0" err="1"/>
              <a:t>khó</a:t>
            </a:r>
            <a:r>
              <a:rPr lang="en-US" dirty="0"/>
              <a:t> Reuse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0405F9F-D549-4A4E-8AA5-0FF37A364B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Code Dependency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Separation of Concerns</a:t>
            </a:r>
          </a:p>
        </p:txBody>
      </p:sp>
    </p:spTree>
    <p:extLst>
      <p:ext uri="{BB962C8B-B14F-4D97-AF65-F5344CB8AC3E}">
        <p14:creationId xmlns:p14="http://schemas.microsoft.com/office/powerpoint/2010/main" val="673067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A95C99-F882-1744-B229-D10C835D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Code Dependency</a:t>
            </a:r>
            <a:endParaRPr lang="en-US" sz="20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CD43155-E3F4-C749-A660-DB33D5D20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2700336"/>
            <a:ext cx="5157787" cy="619125"/>
          </a:xfrm>
        </p:spPr>
        <p:txBody>
          <a:bodyPr/>
          <a:lstStyle/>
          <a:p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A </a:t>
            </a:r>
            <a:r>
              <a:rPr lang="en-US" dirty="0" err="1"/>
              <a:t>có</a:t>
            </a:r>
            <a:r>
              <a:rPr lang="en-US" dirty="0"/>
              <a:t> 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C4CCE52-7553-404C-911B-C7C1E3DCC9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28999"/>
            <a:ext cx="5157787" cy="27606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BaseClass</a:t>
            </a:r>
            <a:r>
              <a:rPr lang="en-US" dirty="0"/>
              <a:t>, Interface </a:t>
            </a:r>
            <a:r>
              <a:rPr lang="en-US" dirty="0" err="1"/>
              <a:t>của</a:t>
            </a:r>
            <a:r>
              <a:rPr lang="en-US" dirty="0"/>
              <a:t> A</a:t>
            </a:r>
          </a:p>
          <a:p>
            <a:pPr marL="0" indent="0">
              <a:buNone/>
            </a:pPr>
            <a:r>
              <a:rPr lang="en-US" dirty="0"/>
              <a:t>B </a:t>
            </a:r>
            <a:r>
              <a:rPr lang="en-US" dirty="0" err="1"/>
              <a:t>là</a:t>
            </a:r>
            <a:r>
              <a:rPr lang="en-US" dirty="0"/>
              <a:t> type </a:t>
            </a:r>
            <a:r>
              <a:rPr lang="en-US" dirty="0" err="1"/>
              <a:t>của</a:t>
            </a:r>
            <a:r>
              <a:rPr lang="en-US" dirty="0"/>
              <a:t> property/function </a:t>
            </a:r>
            <a:r>
              <a:rPr lang="en-US" dirty="0" err="1"/>
              <a:t>của</a:t>
            </a:r>
            <a:r>
              <a:rPr lang="en-US" dirty="0"/>
              <a:t> A.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7064328-2337-C044-A789-BA4E871B06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700336"/>
            <a:ext cx="5183188" cy="619126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B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D28379-E325-124A-9A53-EFF8FC660A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28999"/>
            <a:ext cx="5183188" cy="2760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Method A </a:t>
            </a:r>
            <a:r>
              <a:rPr lang="en-US" dirty="0" err="1"/>
              <a:t>có</a:t>
            </a:r>
            <a:r>
              <a:rPr lang="en-US" dirty="0"/>
              <a:t> argument type B.</a:t>
            </a:r>
          </a:p>
          <a:p>
            <a:pPr marL="0" indent="0">
              <a:buNone/>
            </a:pPr>
            <a:r>
              <a:rPr lang="en-US" dirty="0"/>
              <a:t>Method A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property, method </a:t>
            </a:r>
            <a:r>
              <a:rPr lang="en-US" dirty="0" err="1"/>
              <a:t>của</a:t>
            </a:r>
            <a:r>
              <a:rPr lang="en-US" dirty="0"/>
              <a:t> B.</a:t>
            </a:r>
          </a:p>
          <a:p>
            <a:endParaRPr lang="en-US" dirty="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674A3494-269F-264A-B3D0-41EA32EC85AB}"/>
              </a:ext>
            </a:extLst>
          </p:cNvPr>
          <p:cNvSpPr/>
          <p:nvPr/>
        </p:nvSpPr>
        <p:spPr>
          <a:xfrm>
            <a:off x="4818062" y="1939128"/>
            <a:ext cx="2319339" cy="256384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060483D-9572-E94F-BDC8-AF986C67DDE1}"/>
              </a:ext>
            </a:extLst>
          </p:cNvPr>
          <p:cNvSpPr/>
          <p:nvPr/>
        </p:nvSpPr>
        <p:spPr>
          <a:xfrm>
            <a:off x="3415505" y="1372393"/>
            <a:ext cx="1156496" cy="115649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dirty="0"/>
              <a:t>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084509-F4F7-5045-9443-C21FEF112E9F}"/>
              </a:ext>
            </a:extLst>
          </p:cNvPr>
          <p:cNvSpPr/>
          <p:nvPr/>
        </p:nvSpPr>
        <p:spPr>
          <a:xfrm>
            <a:off x="7387430" y="1375565"/>
            <a:ext cx="1156496" cy="115649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3F75CD-4F17-BF4C-A1A4-28C51678BC70}"/>
              </a:ext>
            </a:extLst>
          </p:cNvPr>
          <p:cNvSpPr txBox="1"/>
          <p:nvPr/>
        </p:nvSpPr>
        <p:spPr>
          <a:xfrm>
            <a:off x="5248204" y="1630242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DEPENDENCY</a:t>
            </a:r>
          </a:p>
        </p:txBody>
      </p:sp>
    </p:spTree>
    <p:extLst>
      <p:ext uri="{BB962C8B-B14F-4D97-AF65-F5344CB8AC3E}">
        <p14:creationId xmlns:p14="http://schemas.microsoft.com/office/powerpoint/2010/main" val="311670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F88701C-3302-6246-BBB4-716124F02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//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thích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Class Diagram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EA16E56-9DB1-FD4C-A5C7-FE1AC631B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22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DAA5BEF-10B5-F44A-8BBD-D26028BC0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VD: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CẤU TRÚC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276B85-CC6C-1449-8E73-6EF14EE952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// Cell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EstateList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8AA9C-8477-4B45-AE3D-74EFF331BB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042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DAA5BEF-10B5-F44A-8BBD-D26028BC0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VD: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CẤU TRÚC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276B85-CC6C-1449-8E73-6EF14EE952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// Cell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FavoriteList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8AA9C-8477-4B45-AE3D-74EFF331BB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216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577F-70ED-4B49-BA45-EA1DFC5B6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91A50-A3DE-C040-8052-CBB62FD89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0E2DB1D-5E40-3D4F-B3B3-D47E1FAB475B}"/>
              </a:ext>
            </a:extLst>
          </p:cNvPr>
          <p:cNvSpPr/>
          <p:nvPr/>
        </p:nvSpPr>
        <p:spPr>
          <a:xfrm>
            <a:off x="838200" y="1825625"/>
            <a:ext cx="4062413" cy="14605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“PHÒNG CHÁY”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11E8CC1-1B47-0A49-BD6E-87CFA2B2318A}"/>
              </a:ext>
            </a:extLst>
          </p:cNvPr>
          <p:cNvSpPr/>
          <p:nvPr/>
        </p:nvSpPr>
        <p:spPr>
          <a:xfrm>
            <a:off x="7291389" y="1825625"/>
            <a:ext cx="4062413" cy="14605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“CHỮA CHÁY”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59F3DD6-20A2-BA46-B050-047382C2985C}"/>
              </a:ext>
            </a:extLst>
          </p:cNvPr>
          <p:cNvSpPr/>
          <p:nvPr/>
        </p:nvSpPr>
        <p:spPr>
          <a:xfrm>
            <a:off x="3111102" y="4329113"/>
            <a:ext cx="5969794" cy="184785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+ PHÂN LOẠI CODE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+ KHỬ DEPENDENCY KHÔNG HỢP LỆ</a:t>
            </a:r>
          </a:p>
        </p:txBody>
      </p:sp>
      <p:sp>
        <p:nvSpPr>
          <p:cNvPr id="17" name="Bent Arrow 16">
            <a:extLst>
              <a:ext uri="{FF2B5EF4-FFF2-40B4-BE49-F238E27FC236}">
                <a16:creationId xmlns:a16="http://schemas.microsoft.com/office/drawing/2014/main" id="{B13A0464-5BCA-FC44-A539-156CE5D52A48}"/>
              </a:ext>
            </a:extLst>
          </p:cNvPr>
          <p:cNvSpPr/>
          <p:nvPr/>
        </p:nvSpPr>
        <p:spPr>
          <a:xfrm flipV="1">
            <a:off x="1000453" y="3651544"/>
            <a:ext cx="1440000" cy="2160000"/>
          </a:xfrm>
          <a:prstGeom prst="bentArrow">
            <a:avLst>
              <a:gd name="adj1" fmla="val 12156"/>
              <a:gd name="adj2" fmla="val 17202"/>
              <a:gd name="adj3" fmla="val 25000"/>
              <a:gd name="adj4" fmla="val 4375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Bent Arrow 17">
            <a:extLst>
              <a:ext uri="{FF2B5EF4-FFF2-40B4-BE49-F238E27FC236}">
                <a16:creationId xmlns:a16="http://schemas.microsoft.com/office/drawing/2014/main" id="{73ACFA13-3210-B444-A2AE-056693D0E7FF}"/>
              </a:ext>
            </a:extLst>
          </p:cNvPr>
          <p:cNvSpPr/>
          <p:nvPr/>
        </p:nvSpPr>
        <p:spPr>
          <a:xfrm flipH="1" flipV="1">
            <a:off x="9751546" y="3651544"/>
            <a:ext cx="1440000" cy="2160000"/>
          </a:xfrm>
          <a:prstGeom prst="bentArrow">
            <a:avLst>
              <a:gd name="adj1" fmla="val 12156"/>
              <a:gd name="adj2" fmla="val 17202"/>
              <a:gd name="adj3" fmla="val 25000"/>
              <a:gd name="adj4" fmla="val 4375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346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A0174D5-F98F-7E46-B0A7-7043F9714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Code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7FFEC0-B083-064F-80E8-CCE96BFC0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395409"/>
            <a:ext cx="5157787" cy="823912"/>
          </a:xfrm>
        </p:spPr>
        <p:txBody>
          <a:bodyPr/>
          <a:lstStyle/>
          <a:p>
            <a:r>
              <a:rPr lang="en-US" dirty="0"/>
              <a:t>Reusable (common package)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9C287ED-499A-4840-BCAE-85966558A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19321"/>
            <a:ext cx="5157787" cy="3684588"/>
          </a:xfrm>
        </p:spPr>
        <p:txBody>
          <a:bodyPr>
            <a:normAutofit fontScale="92500"/>
          </a:bodyPr>
          <a:lstStyle/>
          <a:p>
            <a:r>
              <a:rPr lang="en-US" dirty="0"/>
              <a:t>Medium-View (group </a:t>
            </a:r>
            <a:r>
              <a:rPr lang="en-US" dirty="0" err="1"/>
              <a:t>gồm</a:t>
            </a:r>
            <a:r>
              <a:rPr lang="en-US" dirty="0"/>
              <a:t> 3 view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)</a:t>
            </a:r>
          </a:p>
          <a:p>
            <a:r>
              <a:rPr lang="en-US" dirty="0"/>
              <a:t>Small-View (</a:t>
            </a:r>
            <a:r>
              <a:rPr lang="en-US" dirty="0" err="1"/>
              <a:t>gồm</a:t>
            </a:r>
            <a:r>
              <a:rPr lang="en-US" dirty="0"/>
              <a:t> 1-2 view) </a:t>
            </a:r>
            <a:r>
              <a:rPr lang="en-US" dirty="0" err="1"/>
              <a:t>có</a:t>
            </a:r>
            <a:r>
              <a:rPr lang="en-US" dirty="0"/>
              <a:t> style </a:t>
            </a:r>
            <a:r>
              <a:rPr lang="en-US" dirty="0" err="1"/>
              <a:t>lặp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2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.</a:t>
            </a:r>
          </a:p>
          <a:p>
            <a:r>
              <a:rPr lang="en-US" dirty="0"/>
              <a:t>Model, Type, Data Class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App.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App: Navigation, Add/Remove Favorite, </a:t>
            </a:r>
            <a:r>
              <a:rPr lang="en-US" dirty="0" err="1"/>
              <a:t>SaveHistory</a:t>
            </a:r>
            <a:r>
              <a:rPr lang="en-US" dirty="0"/>
              <a:t>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C77F997-3732-974B-8512-AD3F6E7EFE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395409"/>
            <a:ext cx="5183188" cy="823912"/>
          </a:xfrm>
        </p:spPr>
        <p:txBody>
          <a:bodyPr/>
          <a:lstStyle/>
          <a:p>
            <a:r>
              <a:rPr lang="en-US" dirty="0"/>
              <a:t>Non-Reusable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4B827F-C598-E24D-8DAC-5AF0E5EB9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19321"/>
            <a:ext cx="5183188" cy="3684588"/>
          </a:xfrm>
        </p:spPr>
        <p:txBody>
          <a:bodyPr>
            <a:normAutofit fontScale="92500"/>
          </a:bodyPr>
          <a:lstStyle/>
          <a:p>
            <a:r>
              <a:rPr lang="en-US" dirty="0"/>
              <a:t>Fragment, Activity</a:t>
            </a:r>
          </a:p>
          <a:p>
            <a:r>
              <a:rPr lang="en-US" dirty="0" err="1"/>
              <a:t>ViewModel</a:t>
            </a:r>
            <a:endParaRPr lang="en-US" dirty="0"/>
          </a:p>
          <a:p>
            <a:r>
              <a:rPr lang="en-US" dirty="0" err="1"/>
              <a:t>DataSource</a:t>
            </a:r>
            <a:r>
              <a:rPr lang="en-US" dirty="0"/>
              <a:t>, Adapter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070872-57CC-7040-9DFD-BB13E6049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795" y="3655394"/>
            <a:ext cx="5157787" cy="308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657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281</Words>
  <Application>Microsoft Macintosh PowerPoint</Application>
  <PresentationFormat>Widescreen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Apple Braille</vt:lpstr>
      <vt:lpstr>Arial</vt:lpstr>
      <vt:lpstr>Calibri</vt:lpstr>
      <vt:lpstr>Calibri Light</vt:lpstr>
      <vt:lpstr>Office Theme</vt:lpstr>
      <vt:lpstr>How to make Reusable Code </vt:lpstr>
      <vt:lpstr>Đã từng ….</vt:lpstr>
      <vt:lpstr>Vì sao code khó Reuse</vt:lpstr>
      <vt:lpstr>Code Dependency</vt:lpstr>
      <vt:lpstr>// Giải thích thêm về các loại phụ thuộc trong Class Diagram</vt:lpstr>
      <vt:lpstr>VD: Phụ thuộc CẤU TRÚC</vt:lpstr>
      <vt:lpstr>VD: Phụ thuộc CẤU TRÚC</vt:lpstr>
      <vt:lpstr>Giải pháp</vt:lpstr>
      <vt:lpstr>Phân loại Code</vt:lpstr>
      <vt:lpstr>Phương pháp nhận biết  Dependency không hợp lệ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make Reusable Code </dc:title>
  <dc:creator>Trung Nguyễn</dc:creator>
  <cp:lastModifiedBy>Trung Nguyễn</cp:lastModifiedBy>
  <cp:revision>37</cp:revision>
  <dcterms:created xsi:type="dcterms:W3CDTF">2022-12-21T15:20:15Z</dcterms:created>
  <dcterms:modified xsi:type="dcterms:W3CDTF">2022-12-22T03:15:29Z</dcterms:modified>
</cp:coreProperties>
</file>

<file path=docProps/thumbnail.jpeg>
</file>